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c31b8929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c31b8929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d9588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d9588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d95885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d95885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Fills 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Universe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Carl G. Seaburg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Transylvanian hymn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Larry Phillips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fills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atom to the stars,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firm my changeful heart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may do my part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joy to all the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webs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amazing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mysteries,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glad my fragile soul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can see life whole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hope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keeps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the truths of living love,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strong that love in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can set it free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peace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