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officedocument.obfuscatedFont" Extension="odttf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5143500" cx="9144000"/>
  <p:notesSz cx="6858000" cy="9144000"/>
  <p:embeddedFontLst>
    <p:embeddedFont>
      <p:font typeface="Helvetica Neue"/>
      <p:regular r:id="rId10"/>
      <p:bold r:id="rId11"/>
      <p:italic r:id="rId12"/>
      <p:boldItalic r:id="rId1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HelveticaNeue-bold.fntdata"/><Relationship Id="rId10" Type="http://schemas.openxmlformats.org/officeDocument/2006/relationships/font" Target="fonts/HelveticaNeue-regular.fntdata"/><Relationship Id="rId13" Type="http://schemas.openxmlformats.org/officeDocument/2006/relationships/font" Target="fonts/HelveticaNeue-boldItalic.fntdata"/><Relationship Id="rId12" Type="http://schemas.openxmlformats.org/officeDocument/2006/relationships/font" Target="fonts/HelveticaNeue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c31b8929db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c31b8929db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34aad958859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34aad958859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34aad958859_0_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34aad958859_0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457200" y="457975"/>
            <a:ext cx="8229600" cy="1662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b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God Who Fills </a:t>
            </a: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 Universe</a:t>
            </a:r>
            <a:endParaRPr b="1" sz="48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Carl G. Seaburg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Transylvanian hymn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Harmony: Larry Phillips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939900"/>
            <a:ext cx="7630200" cy="3263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God who fills the universe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From the atom to the stars,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Make firm my changeful heart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I may do my part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bring joy to all the earth.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" name="Google Shape;71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3" name="Google Shape;73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4" name="Google Shape;74;p15"/>
          <p:cNvSpPr txBox="1"/>
          <p:nvPr/>
        </p:nvSpPr>
        <p:spPr>
          <a:xfrm>
            <a:off x="1028875" y="939900"/>
            <a:ext cx="7630200" cy="3263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God who webs the universe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With 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amazing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 mysteries,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Make glad my fragile soul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I can see life whole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bring hope to all on earth.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" name="Google Shape;79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1" name="Google Shape;81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2" name="Google Shape;82;p16"/>
          <p:cNvSpPr txBox="1"/>
          <p:nvPr/>
        </p:nvSpPr>
        <p:spPr>
          <a:xfrm>
            <a:off x="1028875" y="939900"/>
            <a:ext cx="7630200" cy="3263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God who keeps the universe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By the truths of living love,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15000"/>
              </a:lnSpc>
              <a:spcBef>
                <a:spcPts val="250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Make strong that love in me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So I can set it free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bring peace to all on earth.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